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3CF42-02D4-4794-A08A-C8EAD4624936}" type="datetimeFigureOut">
              <a:rPr lang="en-AU" smtClean="0"/>
              <a:t>22/03/2012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321E6-62E7-432B-B1B5-BC175751C13B}" type="slidenum">
              <a:rPr lang="en-AU" smtClean="0"/>
              <a:t>‹#›</a:t>
            </a:fld>
            <a:endParaRPr lang="en-AU"/>
          </a:p>
        </p:txBody>
      </p:sp>
    </p:spTree>
    <p:extLst>
      <p:ext uri="{BB962C8B-B14F-4D97-AF65-F5344CB8AC3E}">
        <p14:creationId xmlns:p14="http://schemas.microsoft.com/office/powerpoint/2010/main" val="51831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DBA9F-3821-45BD-9A33-27634566A130}" type="slidenum">
              <a:rPr lang="en-US">
                <a:solidFill>
                  <a:prstClr val="black"/>
                </a:solidFill>
              </a:rPr>
              <a:pPr/>
              <a:t>1</a:t>
            </a:fld>
            <a:endParaRPr lang="en-US">
              <a:solidFill>
                <a:prstClr val="black"/>
              </a:solidFill>
            </a:endParaRPr>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6BC90-E390-4B84-A23D-AC61A85E205C}" type="slidenum">
              <a:rPr lang="en-US">
                <a:solidFill>
                  <a:prstClr val="black"/>
                </a:solidFill>
              </a:rPr>
              <a:pPr/>
              <a:t>2</a:t>
            </a:fld>
            <a:endParaRPr lang="en-US">
              <a:solidFill>
                <a:prstClr val="black"/>
              </a:solidFill>
            </a:endParaRPr>
          </a:p>
        </p:txBody>
      </p:sp>
      <p:sp>
        <p:nvSpPr>
          <p:cNvPr id="6146" name="Rectangle 2"/>
          <p:cNvSpPr>
            <a:spLocks noRo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5B2CD-8FCB-4DE8-9520-96AEB7E320FE}" type="slidenum">
              <a:rPr lang="en-US">
                <a:solidFill>
                  <a:prstClr val="black"/>
                </a:solidFill>
              </a:rPr>
              <a:pPr/>
              <a:t>3</a:t>
            </a:fld>
            <a:endParaRPr lang="en-US">
              <a:solidFill>
                <a:prstClr val="black"/>
              </a:solidFill>
            </a:endParaRPr>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A29A9-C4A8-41B5-A773-722738B5AA30}" type="slidenum">
              <a:rPr lang="en-US">
                <a:solidFill>
                  <a:prstClr val="black"/>
                </a:solidFill>
              </a:rPr>
              <a:pPr/>
              <a:t>4</a:t>
            </a:fld>
            <a:endParaRPr lang="en-US">
              <a:solidFill>
                <a:prstClr val="black"/>
              </a:solidFill>
            </a:endParaRPr>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638A8-E73D-4EBB-8AFA-41991F087066}" type="slidenum">
              <a:rPr lang="en-US">
                <a:solidFill>
                  <a:prstClr val="black"/>
                </a:solidFill>
              </a:rPr>
              <a:pPr/>
              <a:t>5</a:t>
            </a:fld>
            <a:endParaRPr lang="en-US">
              <a:solidFill>
                <a:prstClr val="black"/>
              </a:solidFill>
            </a:endParaRPr>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D713F-83C8-4B47-B113-CBB0943F15BE}" type="slidenum">
              <a:rPr lang="en-US">
                <a:solidFill>
                  <a:prstClr val="black"/>
                </a:solidFill>
              </a:rPr>
              <a:pPr/>
              <a:t>6</a:t>
            </a:fld>
            <a:endParaRPr lang="en-US">
              <a:solidFill>
                <a:prstClr val="black"/>
              </a:solidFill>
            </a:endParaRPr>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95B8659-25B3-450A-9077-CD3CD49A8CD3}"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11187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177C91-5D53-4EF5-882F-5DA27D9776D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74280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FB1D1A-F4D5-4E8E-A0DF-4DADA56A6FAD}"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03433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62BA748-06D3-4907-8790-D50A65E8538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63827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AU">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C733F8E-D6B6-4FE7-B10B-92611A123110}"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61820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9A656BE-7153-4DA3-84BB-42E818441D89}"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45029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AU">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CFFC09-FB93-4217-8DD0-D0C8C084B20C}"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349602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AU">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6198777-141C-4992-A034-95BF9334F137}"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87800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AU">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E831276-EC69-4EB3-9003-48253D4E11B1}"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05006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F3D3ED9-E1E9-4731-9E96-CF44C9F0491B}"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25239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AU">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0DBB875-2CD4-4B0B-9AC8-5607D745743F}" type="slidenum">
              <a:rPr lang="en-AU">
                <a:solidFill>
                  <a:srgbClr val="000000"/>
                </a:solidFill>
              </a:rPr>
              <a:pPr/>
              <a:t>‹#›</a:t>
            </a:fld>
            <a:endParaRPr lang="en-AU">
              <a:solidFill>
                <a:srgbClr val="000000"/>
              </a:solidFill>
            </a:endParaRPr>
          </a:p>
        </p:txBody>
      </p:sp>
    </p:spTree>
    <p:extLst>
      <p:ext uri="{BB962C8B-B14F-4D97-AF65-F5344CB8AC3E}">
        <p14:creationId xmlns:p14="http://schemas.microsoft.com/office/powerpoint/2010/main" val="257087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pPr fontAlgn="base">
              <a:spcAft>
                <a:spcPct val="0"/>
              </a:spcAft>
            </a:pPr>
            <a:endParaRPr lang="en-AU">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pPr algn="ctr" fontAlgn="base">
              <a:spcAft>
                <a:spcPct val="0"/>
              </a:spcAft>
            </a:pPr>
            <a:endParaRPr lang="en-AU">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pPr fontAlgn="base">
              <a:spcAft>
                <a:spcPct val="0"/>
              </a:spcAft>
            </a:pPr>
            <a:fld id="{7D6226A5-4F84-4393-89AC-A0EF8974AF0B}" type="slidenum">
              <a:rPr lang="en-AU">
                <a:solidFill>
                  <a:srgbClr val="000000"/>
                </a:solidFill>
                <a:cs typeface="Arial" charset="0"/>
              </a:rPr>
              <a:pPr fontAlgn="base">
                <a:spcAft>
                  <a:spcPct val="0"/>
                </a:spcAft>
              </a:pPr>
              <a:t>‹#›</a:t>
            </a:fld>
            <a:endParaRPr lang="en-AU">
              <a:solidFill>
                <a:srgbClr val="000000"/>
              </a:solidFill>
              <a:cs typeface="Arial" charset="0"/>
            </a:endParaRPr>
          </a:p>
        </p:txBody>
      </p:sp>
    </p:spTree>
    <p:extLst>
      <p:ext uri="{BB962C8B-B14F-4D97-AF65-F5344CB8AC3E}">
        <p14:creationId xmlns:p14="http://schemas.microsoft.com/office/powerpoint/2010/main" val="825501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pic>
        <p:nvPicPr>
          <p:cNvPr id="15362" name="Picture 2" descr="j007876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246063"/>
            <a:ext cx="7704137" cy="5727700"/>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MMj0336625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196975"/>
            <a:ext cx="1458913" cy="1727200"/>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MMj0336625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3970338" y="1438275"/>
            <a:ext cx="1293812" cy="1531938"/>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MMj0336625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7285038" y="3236913"/>
            <a:ext cx="1306512" cy="1547812"/>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MMj0336625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860800"/>
            <a:ext cx="1398588" cy="1655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46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486400"/>
          </a:xfrm>
        </p:spPr>
        <p:txBody>
          <a:bodyPr/>
          <a:lstStyle/>
          <a:p>
            <a:pPr algn="l"/>
            <a:r>
              <a:rPr lang="en-US" sz="3600" b="1">
                <a:solidFill>
                  <a:schemeClr val="bg1"/>
                </a:solidFill>
                <a:cs typeface="Times New Roman" pitchFamily="18" charset="0"/>
              </a:rPr>
              <a:t>                          </a:t>
            </a:r>
            <a:r>
              <a:rPr lang="en-US" sz="3200" b="1">
                <a:solidFill>
                  <a:schemeClr val="tx1"/>
                </a:solidFill>
                <a:latin typeface="Arial" charset="0"/>
                <a:cs typeface="Times New Roman" pitchFamily="18" charset="0"/>
              </a:rPr>
              <a:t>SHAKE</a:t>
            </a:r>
            <a:br>
              <a:rPr lang="en-US" sz="3200" b="1">
                <a:solidFill>
                  <a:schemeClr val="tx1"/>
                </a:solidFill>
                <a:latin typeface="Arial" charset="0"/>
                <a:cs typeface="Times New Roman" pitchFamily="18" charset="0"/>
              </a:rPr>
            </a:br>
            <a:r>
              <a:rPr lang="en-US" sz="3200" b="1">
                <a:solidFill>
                  <a:schemeClr val="tx1"/>
                </a:solidFill>
                <a:latin typeface="Arial" charset="0"/>
                <a:cs typeface="Times New Roman" pitchFamily="18" charset="0"/>
              </a:rPr>
              <a:t/>
            </a:r>
            <a:br>
              <a:rPr lang="en-US" sz="3200" b="1">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it all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it in the air, shake on the ground.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all over town.</a:t>
            </a:r>
            <a:br>
              <a:rPr lang="en-US" sz="3200">
                <a:solidFill>
                  <a:schemeClr val="tx1"/>
                </a:solidFill>
                <a:latin typeface="Arial" charset="0"/>
                <a:cs typeface="Times New Roman" pitchFamily="18" charset="0"/>
              </a:rPr>
            </a:br>
            <a:endParaRPr lang="en-US" sz="3200">
              <a:solidFill>
                <a:schemeClr val="tx1"/>
              </a:solidFill>
              <a:latin typeface="Arial" charset="0"/>
              <a:cs typeface="Times New Roman" pitchFamily="18" charset="0"/>
            </a:endParaRPr>
          </a:p>
        </p:txBody>
      </p:sp>
      <p:pic>
        <p:nvPicPr>
          <p:cNvPr id="5123" name="Picture 3"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52400"/>
            <a:ext cx="244475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2509838"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267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457200"/>
            <a:ext cx="7772400" cy="5334000"/>
          </a:xfrm>
        </p:spPr>
        <p:txBody>
          <a:bodyPr/>
          <a:lstStyle/>
          <a:p>
            <a:pPr algn="l"/>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tx1"/>
                </a:solidFill>
                <a:latin typeface="Arial" charset="0"/>
                <a:cs typeface="Times New Roman" pitchFamily="18" charset="0"/>
              </a:rPr>
              <a:t>God gave you a little job to do.</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He saved your life, now He’s asking you</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To share His love and His peace and joy.</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So you’d better get a’movin’ and a’shakin’.</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Oh boy!</a:t>
            </a:r>
            <a:r>
              <a:rPr lang="en-US">
                <a:solidFill>
                  <a:schemeClr val="bg1"/>
                </a:solidFill>
              </a:rPr>
              <a:t> </a:t>
            </a:r>
          </a:p>
        </p:txBody>
      </p:sp>
      <p:pic>
        <p:nvPicPr>
          <p:cNvPr id="7171" name="Picture 3" descr="MCj02376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3886200"/>
            <a:ext cx="372745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600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5486400"/>
          </a:xfrm>
        </p:spPr>
        <p:txBody>
          <a:bodyPr/>
          <a:lstStyle/>
          <a:p>
            <a:pPr algn="l"/>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it all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it in the air, shake on the ground.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all over town.</a:t>
            </a:r>
            <a:br>
              <a:rPr lang="en-US" sz="3200">
                <a:solidFill>
                  <a:schemeClr val="tx1"/>
                </a:solidFill>
                <a:latin typeface="Arial" charset="0"/>
                <a:cs typeface="Times New Roman" pitchFamily="18" charset="0"/>
              </a:rPr>
            </a:br>
            <a:endParaRPr lang="en-US" sz="3200">
              <a:solidFill>
                <a:schemeClr val="tx1"/>
              </a:solidFill>
              <a:latin typeface="Arial" charset="0"/>
              <a:cs typeface="Times New Roman" pitchFamily="18" charset="0"/>
            </a:endParaRPr>
          </a:p>
        </p:txBody>
      </p:sp>
      <p:pic>
        <p:nvPicPr>
          <p:cNvPr id="9219" name="Picture 3" descr="MCj029581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52400"/>
            <a:ext cx="2595563"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425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76200"/>
            <a:ext cx="7772400" cy="4495800"/>
          </a:xfrm>
          <a:noFill/>
          <a:ln/>
        </p:spPr>
        <p:txBody>
          <a:bodyPr/>
          <a:lstStyle/>
          <a:p>
            <a:pPr algn="l"/>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bg1"/>
                </a:solidFill>
                <a:latin typeface="Arial" charset="0"/>
                <a:cs typeface="Times New Roman" pitchFamily="18" charset="0"/>
              </a:rPr>
              <a:t/>
            </a:r>
            <a:br>
              <a:rPr lang="en-US" sz="3200">
                <a:solidFill>
                  <a:schemeClr val="bg1"/>
                </a:solidFill>
                <a:latin typeface="Arial" charset="0"/>
                <a:cs typeface="Times New Roman" pitchFamily="18" charset="0"/>
              </a:rPr>
            </a:br>
            <a:r>
              <a:rPr lang="en-US" sz="3200">
                <a:solidFill>
                  <a:schemeClr val="tx1"/>
                </a:solidFill>
                <a:latin typeface="Arial" charset="0"/>
                <a:cs typeface="Times New Roman" pitchFamily="18" charset="0"/>
              </a:rPr>
              <a:t>Every week and every day</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Opportunity comes your way</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To share His love and His peace and joy.</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So you’d better get a’movin’ and a’shakin’.</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Oh boy! </a:t>
            </a:r>
            <a:br>
              <a:rPr lang="en-US" sz="3200">
                <a:solidFill>
                  <a:schemeClr val="tx1"/>
                </a:solidFill>
                <a:latin typeface="Arial" charset="0"/>
                <a:cs typeface="Times New Roman" pitchFamily="18" charset="0"/>
              </a:rPr>
            </a:br>
            <a:endParaRPr lang="en-US" sz="3200">
              <a:solidFill>
                <a:schemeClr val="tx1"/>
              </a:solidFill>
              <a:latin typeface="Arial" charset="0"/>
              <a:cs typeface="Times New Roman" pitchFamily="18" charset="0"/>
            </a:endParaRPr>
          </a:p>
        </p:txBody>
      </p:sp>
      <p:pic>
        <p:nvPicPr>
          <p:cNvPr id="11267" name="Picture 3" descr="MCj02376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640138"/>
            <a:ext cx="3276600" cy="264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72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3300"/>
            </a:gs>
            <a:gs pos="100000">
              <a:srgbClr val="FFFF00"/>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5486400"/>
          </a:xfrm>
        </p:spPr>
        <p:txBody>
          <a:bodyPr/>
          <a:lstStyle/>
          <a:p>
            <a:pPr algn="l"/>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b="1">
                <a:solidFill>
                  <a:schemeClr val="bg1"/>
                </a:solidFill>
                <a:latin typeface="Arial" charset="0"/>
                <a:cs typeface="Times New Roman" pitchFamily="18" charset="0"/>
              </a:rPr>
              <a:t/>
            </a:r>
            <a:br>
              <a:rPr lang="en-US" sz="3200" b="1">
                <a:solidFill>
                  <a:schemeClr val="bg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it all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some salt around.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it in the air, shake on the ground.</a:t>
            </a:r>
            <a:br>
              <a:rPr lang="en-US" sz="3200">
                <a:solidFill>
                  <a:schemeClr val="tx1"/>
                </a:solidFill>
                <a:latin typeface="Arial" charset="0"/>
                <a:cs typeface="Times New Roman" pitchFamily="18" charset="0"/>
              </a:rPr>
            </a:br>
            <a:r>
              <a:rPr lang="en-US" sz="3200">
                <a:solidFill>
                  <a:schemeClr val="tx1"/>
                </a:solidFill>
                <a:latin typeface="Arial" charset="0"/>
                <a:cs typeface="Times New Roman" pitchFamily="18" charset="0"/>
              </a:rPr>
              <a:t>Shake, shake, shake all over town.</a:t>
            </a:r>
            <a:br>
              <a:rPr lang="en-US" sz="3200">
                <a:solidFill>
                  <a:schemeClr val="tx1"/>
                </a:solidFill>
                <a:latin typeface="Arial" charset="0"/>
                <a:cs typeface="Times New Roman" pitchFamily="18" charset="0"/>
              </a:rPr>
            </a:br>
            <a:endParaRPr lang="en-US" sz="3200">
              <a:solidFill>
                <a:schemeClr val="tx1"/>
              </a:solidFill>
              <a:latin typeface="Arial" charset="0"/>
              <a:cs typeface="Times New Roman" pitchFamily="18" charset="0"/>
            </a:endParaRPr>
          </a:p>
        </p:txBody>
      </p:sp>
      <p:pic>
        <p:nvPicPr>
          <p:cNvPr id="13315" name="Picture 3"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
            <a:ext cx="25098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0"/>
            <a:ext cx="25098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0"/>
            <a:ext cx="2509838"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6484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CC66"/>
        </a:lt1>
        <a:dk2>
          <a:srgbClr val="000000"/>
        </a:dk2>
        <a:lt2>
          <a:srgbClr val="000000"/>
        </a:lt2>
        <a:accent1>
          <a:srgbClr val="000000"/>
        </a:accent1>
        <a:accent2>
          <a:srgbClr val="000000"/>
        </a:accent2>
        <a:accent3>
          <a:srgbClr val="FFE2B8"/>
        </a:accent3>
        <a:accent4>
          <a:srgbClr val="000000"/>
        </a:accent4>
        <a:accent5>
          <a:srgbClr val="AAAAAA"/>
        </a:accent5>
        <a:accent6>
          <a:srgbClr val="0000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Words>
  <Application>Microsoft Office PowerPoint</Application>
  <PresentationFormat>On-screen Show (4:3)</PresentationFormat>
  <Paragraphs>11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                          SHAKE  Shake, shake, shake some salt around. Shake, shake, shake it all around. Shake, shake, shake some salt around. Shake, shake, shake, some salt around. Shake it in the air, shake on the ground. Shake, shake, shake all over town. </vt:lpstr>
      <vt:lpstr>    God gave you a little job to do. He saved your life, now He’s asking you To share His love and His peace and joy. So you’d better get a’movin’ and a’shakin’. Oh boy! </vt:lpstr>
      <vt:lpstr>   Shake, shake, shake some salt around. Shake, shake, shake it all around. Shake, shake, shake some salt around. Shake, shake, shake, some salt around. Shake it in the air, shake on the ground. Shake, shake, shake all over town. </vt:lpstr>
      <vt:lpstr>    Every week and every day Opportunity comes your way To share His love and His peace and joy. So you’d better get a’movin’ and a’shakin’. Oh boy!  </vt:lpstr>
      <vt:lpstr>    Shake, shake, shake some salt around. Shake, shake, shake it all around. Shake, shake, shake some salt around. Shake, shake, shake, some salt around. Shake it in the air, shake on the ground. Shake, shake, shake all over town. </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1</cp:revision>
  <dcterms:created xsi:type="dcterms:W3CDTF">2012-03-21T14:12:40Z</dcterms:created>
  <dcterms:modified xsi:type="dcterms:W3CDTF">2012-03-21T14:13:21Z</dcterms:modified>
</cp:coreProperties>
</file>